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57" r:id="rId7"/>
    <p:sldId id="258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9F9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0A18BB-8B6D-47F5-AA41-965CE453B1DD}" v="2" dt="2026-02-18T22:08:40.2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8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C032B-F633-4369-A24C-390AA7A467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FF3EAA-9400-4452-A58F-93F9770279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2848DA-CD20-49D3-A0E2-A476CD2E4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8E2F6-4368-4F5F-888D-CD2482C7A32A}" type="datetimeFigureOut">
              <a:rPr lang="en-US" smtClean="0"/>
              <a:t>08/10/2026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85189F-7B36-4140-8EF1-B9BFAD568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847FA-0DD6-4CB8-ADBD-488B56EC8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E5852-1622-4178-8B24-B79BBAFA1F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724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4372C-E23D-4532-9274-EE283CC2C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F4DA70-FEC5-45E3-83DC-546E571879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1563CD-E1D6-4E88-9A4E-3C09D5129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8E2F6-4368-4F5F-888D-CD2482C7A32A}" type="datetimeFigureOut">
              <a:rPr lang="en-US" smtClean="0"/>
              <a:t>08/10/2026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7F206D-307C-4ACA-8514-60EC3A06D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FD3443-EB54-48E1-8D6B-5C83A2A67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E5852-1622-4178-8B24-B79BBAFA1F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973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7D1FF5F-AD60-4C9C-80D1-73BADFC54C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40B95A-DA19-4130-AD85-965B35DE52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B73C2E-5B27-420C-98A0-053FD0C55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8E2F6-4368-4F5F-888D-CD2482C7A32A}" type="datetimeFigureOut">
              <a:rPr lang="en-US" smtClean="0"/>
              <a:t>08/10/2026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65FE0D-7784-4B69-BDF2-9AC620487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286275-E1C4-4FA1-A8FB-4B7CBB7F5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E5852-1622-4178-8B24-B79BBAFA1F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89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7422C-B1AE-40D4-9A11-26B4A6F1F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4E8244-94E2-4E57-B345-01A6CCAAF2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68C829-9CC0-44F2-9705-465E30F12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8E2F6-4368-4F5F-888D-CD2482C7A32A}" type="datetimeFigureOut">
              <a:rPr lang="en-US" smtClean="0"/>
              <a:t>08/10/2026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072BB5-5CCB-4E9B-A71C-B9A0EC55A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58C1EA-704D-4271-B8C9-BC59D9E59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E5852-1622-4178-8B24-B79BBAFA1F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74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5F3B9B-4AD8-4CD0-BB57-E591511B9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FABA63-4EAE-4D22-B8FB-9BA69711BF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236269-1E86-4F6C-904B-8A2F476A7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8E2F6-4368-4F5F-888D-CD2482C7A32A}" type="datetimeFigureOut">
              <a:rPr lang="en-US" smtClean="0"/>
              <a:t>08/10/2026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DF9DF9-6ADD-4DAD-BCED-64E6ECCDE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CAB501-A1E6-4063-AF52-522418B38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E5852-1622-4178-8B24-B79BBAFA1F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959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7E936-F47E-427C-8ABD-41054F47D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6B8CC-5401-4DF7-BEFE-70B1939913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089B87-54F5-48C5-A64F-2E223D7544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B49DEC-7C28-414B-9916-0A14C7E4D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8E2F6-4368-4F5F-888D-CD2482C7A32A}" type="datetimeFigureOut">
              <a:rPr lang="en-US" smtClean="0"/>
              <a:t>08/10/2026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4EA60E-4D21-451F-9806-D450923A1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3A3C95-32BF-4D34-A5FC-712E1CB5B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E5852-1622-4178-8B24-B79BBAFA1F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970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3AF4F-62E6-49E7-AA22-CB013DC1E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42B5E0-7DB0-473B-BE14-3A991E619F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760326-9307-4A53-9D36-65DDCD3845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7DAC9A-834A-495D-B6AD-00237092D4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B2C048-68F8-470D-A4A4-EBE2042055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3A140-2302-4B8D-A9BF-466396E86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8E2F6-4368-4F5F-888D-CD2482C7A32A}" type="datetimeFigureOut">
              <a:rPr lang="en-US" smtClean="0"/>
              <a:t>08/10/2026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FA7CA3-F305-46F9-8108-9ADA8660C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F2BC696-CE56-4A02-AFB4-15FB0CD42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E5852-1622-4178-8B24-B79BBAFA1F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726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F7DCC-26C6-4B96-97B9-D3BABDF5B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ED9886-8829-4C06-8D35-B19520F3B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8E2F6-4368-4F5F-888D-CD2482C7A32A}" type="datetimeFigureOut">
              <a:rPr lang="en-US" smtClean="0"/>
              <a:t>08/10/2026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47B519-D10B-4C50-A341-C9A854998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2AE370-C229-4D66-BFA5-8C6643B63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E5852-1622-4178-8B24-B79BBAFA1F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248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2B95BC9-0CBF-49FF-8DF7-0CA77F7F6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8E2F6-4368-4F5F-888D-CD2482C7A32A}" type="datetimeFigureOut">
              <a:rPr lang="en-US" smtClean="0"/>
              <a:t>08/10/2026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C37D02-6F79-4412-A3F7-225EBB77D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B06643-3894-40D4-9A4A-9604C7248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E5852-1622-4178-8B24-B79BBAFA1F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286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E4789-E277-44AE-994D-499DE8907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54DA84-9CC8-46E7-9A13-108FD6EDF0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594A04-C44A-4D19-8C3F-A38DCD5B14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6F9D00-9904-46DF-B57D-1DA63C99B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8E2F6-4368-4F5F-888D-CD2482C7A32A}" type="datetimeFigureOut">
              <a:rPr lang="en-US" smtClean="0"/>
              <a:t>08/10/2026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A23556-5C60-4E29-8BD3-7B822BC0F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A555FB-A536-4F11-9F1A-C310EA61D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E5852-1622-4178-8B24-B79BBAFA1F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704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B8D81-CD73-4717-B71F-3F4B07376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8D95DB-D9F2-4386-A5B6-E75B1CDF30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F87EC9-E36C-4BD8-8FE1-8A2A29FDC4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F3C49E-F68C-421E-9052-76795E077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8E2F6-4368-4F5F-888D-CD2482C7A32A}" type="datetimeFigureOut">
              <a:rPr lang="en-US" smtClean="0"/>
              <a:t>08/10/2026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F1613D-0572-4642-977C-69A7B5FFB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9B1988-9257-4658-8C03-67E8E3835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E5852-1622-4178-8B24-B79BBAFA1F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422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B379D00-23F7-48B9-81C0-80E9F07D6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CFFE59-62FA-42B7-B99B-39CD77E265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1CC790-7166-40D6-9A5C-45A409EE01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8E2F6-4368-4F5F-888D-CD2482C7A32A}" type="datetimeFigureOut">
              <a:rPr lang="en-US" smtClean="0"/>
              <a:t>08/10/2026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BBD509-8E40-460A-BB18-67E92E63FF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448EE3-1F7E-4B9F-9ED0-2CCF619638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7E5852-1622-4178-8B24-B79BBAFA1F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138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DFD12241-46B6-494D-8320-7932EC96A197}"/>
              </a:ext>
            </a:extLst>
          </p:cNvPr>
          <p:cNvGrpSpPr/>
          <p:nvPr/>
        </p:nvGrpSpPr>
        <p:grpSpPr>
          <a:xfrm>
            <a:off x="4033837" y="1238749"/>
            <a:ext cx="4124325" cy="3870877"/>
            <a:chOff x="4033837" y="1247458"/>
            <a:chExt cx="4124325" cy="387087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57704CC-9511-45CA-9068-06D5CB43597C}"/>
                </a:ext>
              </a:extLst>
            </p:cNvPr>
            <p:cNvGrpSpPr/>
            <p:nvPr/>
          </p:nvGrpSpPr>
          <p:grpSpPr>
            <a:xfrm>
              <a:off x="4033837" y="1247458"/>
              <a:ext cx="4124325" cy="3816987"/>
              <a:chOff x="0" y="0"/>
              <a:chExt cx="4160265" cy="3732488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ECACB82B-C4A5-4A0A-B20C-DD6567AC5F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0" y="0"/>
                <a:ext cx="4159221" cy="506297"/>
              </a:xfrm>
              <a:prstGeom prst="rect">
                <a:avLst/>
              </a:prstGeom>
            </p:spPr>
          </p:pic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CCAC4E96-0DFB-4AC3-ACFA-00A82669B4A6}"/>
                  </a:ext>
                </a:extLst>
              </p:cNvPr>
              <p:cNvPicPr/>
              <p:nvPr/>
            </p:nvPicPr>
            <p:blipFill rotWithShape="1">
              <a:blip r:embed="rId3"/>
              <a:srcRect l="19948" t="3345" r="16503" b="6807"/>
              <a:stretch/>
            </p:blipFill>
            <p:spPr>
              <a:xfrm>
                <a:off x="1044" y="86286"/>
                <a:ext cx="4159221" cy="3646202"/>
              </a:xfrm>
              <a:prstGeom prst="rect">
                <a:avLst/>
              </a:prstGeom>
            </p:spPr>
          </p:pic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779611C1-8A51-4A6B-8F90-6CF8CE4F37F5}"/>
                  </a:ext>
                </a:extLst>
              </p:cNvPr>
              <p:cNvSpPr/>
              <p:nvPr/>
            </p:nvSpPr>
            <p:spPr>
              <a:xfrm>
                <a:off x="1662406" y="2330397"/>
                <a:ext cx="879675" cy="271629"/>
              </a:xfrm>
              <a:prstGeom prst="rect">
                <a:avLst/>
              </a:prstGeom>
              <a:solidFill>
                <a:srgbClr val="F9F9FB"/>
              </a:solidFill>
              <a:ln>
                <a:solidFill>
                  <a:srgbClr val="F9F9F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6C615CC6-4EC8-4147-8CA8-B99219BB2122}"/>
                  </a:ext>
                </a:extLst>
              </p:cNvPr>
              <p:cNvSpPr/>
              <p:nvPr/>
            </p:nvSpPr>
            <p:spPr>
              <a:xfrm>
                <a:off x="2787405" y="1691420"/>
                <a:ext cx="995423" cy="183335"/>
              </a:xfrm>
              <a:prstGeom prst="rect">
                <a:avLst/>
              </a:prstGeom>
              <a:solidFill>
                <a:srgbClr val="F9F9FB"/>
              </a:solidFill>
              <a:ln>
                <a:solidFill>
                  <a:srgbClr val="F9F9F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2C3541A6-70D8-4EF9-8176-6A6B9515D1BF}"/>
                  </a:ext>
                </a:extLst>
              </p:cNvPr>
              <p:cNvSpPr/>
              <p:nvPr/>
            </p:nvSpPr>
            <p:spPr>
              <a:xfrm>
                <a:off x="1655278" y="1848807"/>
                <a:ext cx="822134" cy="126727"/>
              </a:xfrm>
              <a:prstGeom prst="rect">
                <a:avLst/>
              </a:prstGeom>
              <a:solidFill>
                <a:srgbClr val="F9F9FB"/>
              </a:solidFill>
              <a:ln>
                <a:solidFill>
                  <a:srgbClr val="F9F9F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" name="Text Box 2">
              <a:extLst>
                <a:ext uri="{FF2B5EF4-FFF2-40B4-BE49-F238E27FC236}">
                  <a16:creationId xmlns:a16="http://schemas.microsoft.com/office/drawing/2014/main" id="{53E1DD5A-93D8-4E0A-8C4D-D3AC4498FF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75546" y="4931553"/>
              <a:ext cx="3981581" cy="18678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Screenshot for illustrative purposes only. 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D258350E-DBEC-4CC8-8A38-3F09A0CFC62A}"/>
              </a:ext>
            </a:extLst>
          </p:cNvPr>
          <p:cNvSpPr/>
          <p:nvPr/>
        </p:nvSpPr>
        <p:spPr>
          <a:xfrm>
            <a:off x="5290456" y="3466315"/>
            <a:ext cx="2428504" cy="264346"/>
          </a:xfrm>
          <a:prstGeom prst="rect">
            <a:avLst/>
          </a:prstGeom>
          <a:solidFill>
            <a:srgbClr val="F9F9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5CD8162-BE8C-4C92-A037-05E1C8B5723B}"/>
              </a:ext>
            </a:extLst>
          </p:cNvPr>
          <p:cNvSpPr txBox="1"/>
          <p:nvPr/>
        </p:nvSpPr>
        <p:spPr>
          <a:xfrm>
            <a:off x="458948" y="312534"/>
            <a:ext cx="6095010" cy="7745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Decision Support Tool screenshots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Entry point from client NetBenefits® page:</a:t>
            </a:r>
          </a:p>
        </p:txBody>
      </p:sp>
    </p:spTree>
    <p:extLst>
      <p:ext uri="{BB962C8B-B14F-4D97-AF65-F5344CB8AC3E}">
        <p14:creationId xmlns:p14="http://schemas.microsoft.com/office/powerpoint/2010/main" val="500939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F5CD8162-BE8C-4C92-A037-05E1C8B5723B}"/>
              </a:ext>
            </a:extLst>
          </p:cNvPr>
          <p:cNvSpPr txBox="1"/>
          <p:nvPr/>
        </p:nvSpPr>
        <p:spPr>
          <a:xfrm>
            <a:off x="458948" y="312534"/>
            <a:ext cx="6095010" cy="7745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Decision Support Tool screenshots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libri"/>
                <a:ea typeface="Calibri" panose="020F0502020204030204" pitchFamily="34" charset="0"/>
                <a:cs typeface="Times New Roman"/>
              </a:rPr>
              <a:t>Skip for</a:t>
            </a:r>
            <a:r>
              <a:rPr lang="en-US" sz="1800" dirty="0">
                <a:effectLst/>
                <a:latin typeface="Calibri"/>
                <a:ea typeface="Calibri" panose="020F0502020204030204" pitchFamily="34" charset="0"/>
                <a:cs typeface="Times New Roman"/>
              </a:rPr>
              <a:t> now option</a:t>
            </a:r>
            <a:r>
              <a:rPr lang="en-US" dirty="0">
                <a:latin typeface="Calibri"/>
                <a:ea typeface="Calibri" panose="020F0502020204030204" pitchFamily="34" charset="0"/>
                <a:cs typeface="Times New Roman"/>
              </a:rPr>
              <a:t> or Returning to review benefits</a:t>
            </a:r>
            <a:r>
              <a:rPr lang="en-US" sz="1800" dirty="0">
                <a:effectLst/>
                <a:latin typeface="Calibri"/>
                <a:ea typeface="Calibri" panose="020F0502020204030204" pitchFamily="34" charset="0"/>
                <a:cs typeface="Times New Roman"/>
              </a:rPr>
              <a:t>: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9C80862-DC62-490F-AED2-76AB5027BB97}"/>
              </a:ext>
            </a:extLst>
          </p:cNvPr>
          <p:cNvGrpSpPr/>
          <p:nvPr/>
        </p:nvGrpSpPr>
        <p:grpSpPr>
          <a:xfrm>
            <a:off x="3160338" y="1617009"/>
            <a:ext cx="4934791" cy="2169318"/>
            <a:chOff x="3160338" y="1617009"/>
            <a:chExt cx="4934791" cy="2169318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1AB18FB-C8F9-4F7F-B954-56A866AC74E4}"/>
                </a:ext>
              </a:extLst>
            </p:cNvPr>
            <p:cNvGrpSpPr/>
            <p:nvPr/>
          </p:nvGrpSpPr>
          <p:grpSpPr>
            <a:xfrm>
              <a:off x="3160338" y="1617009"/>
              <a:ext cx="4934791" cy="1982536"/>
              <a:chOff x="3160338" y="1617009"/>
              <a:chExt cx="4934791" cy="1982536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894E5F63-B0E1-4B90-9ED0-066070E5E1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60338" y="1617009"/>
                <a:ext cx="4934791" cy="1982536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465CBD40-177F-4947-BB84-CD1EA1DE4D02}"/>
                  </a:ext>
                </a:extLst>
              </p:cNvPr>
              <p:cNvSpPr/>
              <p:nvPr/>
            </p:nvSpPr>
            <p:spPr>
              <a:xfrm>
                <a:off x="3598223" y="2713513"/>
                <a:ext cx="4358244" cy="261256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rgbClr val="FF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00" dirty="0">
                    <a:solidFill>
                      <a:schemeClr val="tx1"/>
                    </a:solidFill>
                    <a:latin typeface="Fidelity Sans" panose="020B0503030202020204" pitchFamily="34" charset="0"/>
                  </a:rPr>
                  <a:t>Not sure which medical plan to pick?</a:t>
                </a:r>
              </a:p>
            </p:txBody>
          </p:sp>
        </p:grpSp>
        <p:sp>
          <p:nvSpPr>
            <p:cNvPr id="6" name="Text Box 2">
              <a:extLst>
                <a:ext uri="{FF2B5EF4-FFF2-40B4-BE49-F238E27FC236}">
                  <a16:creationId xmlns:a16="http://schemas.microsoft.com/office/drawing/2014/main" id="{2085EA83-B50E-40A6-92FD-8713208147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60338" y="3599545"/>
              <a:ext cx="3981581" cy="18678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Screenshot for illustrative purposes only.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09610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E42112C-E7B4-4846-BF02-86AFC73CE230}"/>
              </a:ext>
            </a:extLst>
          </p:cNvPr>
          <p:cNvSpPr txBox="1"/>
          <p:nvPr/>
        </p:nvSpPr>
        <p:spPr>
          <a:xfrm>
            <a:off x="488373" y="224983"/>
            <a:ext cx="6095010" cy="7745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Decision Support Tool screenshots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Personal preferences page:</a:t>
            </a:r>
          </a:p>
        </p:txBody>
      </p:sp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3B49DEDF-8AB5-E620-892F-66C532D3D1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06" y="1227367"/>
            <a:ext cx="10200391" cy="5058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935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D6A0172-86C8-444F-BC8D-F81F7A84D2B1}"/>
              </a:ext>
            </a:extLst>
          </p:cNvPr>
          <p:cNvSpPr txBox="1"/>
          <p:nvPr/>
        </p:nvSpPr>
        <p:spPr>
          <a:xfrm>
            <a:off x="636814" y="339298"/>
            <a:ext cx="984909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goe UI" panose="020B0502040204020203" pitchFamily="34" charset="0"/>
              </a:rPr>
              <a:t>For plan sponsor use only.</a:t>
            </a:r>
          </a:p>
          <a:p>
            <a:endParaRPr lang="en-US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r>
              <a:rPr lang="en-US" sz="1800" dirty="0">
                <a:solidFill>
                  <a:srgbClr val="000000"/>
                </a:solidFill>
                <a:latin typeface="Segoe UI" panose="020B0502040204020203" pitchFamily="34" charset="0"/>
              </a:rPr>
              <a:t>Fidelity Workplace Services LLC, 245 Summer Street, Boston, MA 02210</a:t>
            </a:r>
          </a:p>
          <a:p>
            <a:endParaRPr lang="en-US" sz="1800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r>
              <a:rPr lang="en-US" sz="1800" dirty="0">
                <a:solidFill>
                  <a:srgbClr val="201D1D"/>
                </a:solidFill>
                <a:latin typeface="Segoe UI" panose="020B0502040204020203" pitchFamily="34" charset="0"/>
              </a:rPr>
              <a:t>© 2026 FMR LLC. All rights reserved. </a:t>
            </a:r>
          </a:p>
          <a:p>
            <a:endParaRPr lang="en-US" dirty="0">
              <a:solidFill>
                <a:srgbClr val="201D1D"/>
              </a:solidFill>
              <a:latin typeface="Segoe UI" panose="020B0502040204020203" pitchFamily="34" charset="0"/>
            </a:endParaRPr>
          </a:p>
          <a:p>
            <a:r>
              <a:rPr lang="en-US" dirty="0"/>
              <a:t>1096489.2.0</a:t>
            </a:r>
          </a:p>
          <a:p>
            <a:endParaRPr lang="en-US" sz="1800" dirty="0">
              <a:solidFill>
                <a:srgbClr val="000000"/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5432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179a9d5-01ba-45cf-b8d8-b43f52e9d929" xsi:nil="true"/>
    <lcf76f155ced4ddcb4097134ff3c332f xmlns="45b3e1cb-243a-41b3-95e3-8abb8797ba83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3C9B8F95F8A24E8F14FC0A24890755" ma:contentTypeVersion="11" ma:contentTypeDescription="Create a new document." ma:contentTypeScope="" ma:versionID="9f6ce8712ed3bebd15236345134d1c55">
  <xsd:schema xmlns:xsd="http://www.w3.org/2001/XMLSchema" xmlns:xs="http://www.w3.org/2001/XMLSchema" xmlns:p="http://schemas.microsoft.com/office/2006/metadata/properties" xmlns:ns2="45b3e1cb-243a-41b3-95e3-8abb8797ba83" xmlns:ns3="5179a9d5-01ba-45cf-b8d8-b43f52e9d929" targetNamespace="http://schemas.microsoft.com/office/2006/metadata/properties" ma:root="true" ma:fieldsID="0d39ba5996c8287bb7d1b58f14f1b4d3" ns2:_="" ns3:_="">
    <xsd:import namespace="45b3e1cb-243a-41b3-95e3-8abb8797ba83"/>
    <xsd:import namespace="5179a9d5-01ba-45cf-b8d8-b43f52e9d92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b3e1cb-243a-41b3-95e3-8abb8797ba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da5aa731-3981-4550-91eb-7c82700285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79a9d5-01ba-45cf-b8d8-b43f52e9d929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78316f14-aeab-4772-a784-0c59ef36255e}" ma:internalName="TaxCatchAll" ma:showField="CatchAllData" ma:web="5179a9d5-01ba-45cf-b8d8-b43f52e9d9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4B1F50E-694B-4E5B-A65B-2607B15496A6}">
  <ds:schemaRefs>
    <ds:schemaRef ds:uri="990c73ef-87bb-4e2c-9afd-9b787c5147bb"/>
    <ds:schemaRef ds:uri="dd398678-1013-4176-b510-2fd7682e0fdc"/>
    <ds:schemaRef ds:uri="http://schemas.microsoft.com/office/2006/metadata/properties"/>
    <ds:schemaRef ds:uri="http://schemas.microsoft.com/office/infopath/2007/PartnerControls"/>
    <ds:schemaRef ds:uri="5179a9d5-01ba-45cf-b8d8-b43f52e9d929"/>
    <ds:schemaRef ds:uri="45b3e1cb-243a-41b3-95e3-8abb8797ba83"/>
  </ds:schemaRefs>
</ds:datastoreItem>
</file>

<file path=customXml/itemProps2.xml><?xml version="1.0" encoding="utf-8"?>
<ds:datastoreItem xmlns:ds="http://schemas.openxmlformats.org/officeDocument/2006/customXml" ds:itemID="{8466D02D-E265-4462-81AD-35319529797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9F53F62-124D-41D3-A7EF-B1F78ECA5B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5b3e1cb-243a-41b3-95e3-8abb8797ba83"/>
    <ds:schemaRef ds:uri="5179a9d5-01ba-45cf-b8d8-b43f52e9d9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838</TotalTime>
  <Words>83</Words>
  <Application>Microsoft Office PowerPoint</Application>
  <PresentationFormat>Widescreen</PresentationFormat>
  <Paragraphs>16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Fidelity Sans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Nowak, Delia</dc:creator>
  <cp:lastModifiedBy>Gillen, Courtney</cp:lastModifiedBy>
  <cp:revision>5</cp:revision>
  <dcterms:created xsi:type="dcterms:W3CDTF">2022-08-11T15:55:56Z</dcterms:created>
  <dcterms:modified xsi:type="dcterms:W3CDTF">2026-08-10T18:42:45Z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0x010100513C9B8F95F8A24E8F14FC0A24890755</vt:lpwstr>
  </property>
  <property fmtid="{D5CDD505-2E9C-101B-9397-08002B2CF9AE}" pid="3" name="MediaServiceImageTags">
    <vt:lpwstr/>
  </property>
  <property fmtid="{D5CDD505-2E9C-101B-9397-08002B2CF9AE}" pid="4" name="MSIP_Label_526cd327-f806-4fe6-bd83-ee274c8a0858_Enabled">
    <vt:lpwstr>true</vt:lpwstr>
  </property>
  <property fmtid="{D5CDD505-2E9C-101B-9397-08002B2CF9AE}" pid="5" name="MSIP_Label_526cd327-f806-4fe6-bd83-ee274c8a0858_SetDate">
    <vt:lpwstr>2026-08-10T18:42:12Z</vt:lpwstr>
  </property>
  <property fmtid="{D5CDD505-2E9C-101B-9397-08002B2CF9AE}" pid="6" name="MSIP_Label_526cd327-f806-4fe6-bd83-ee274c8a0858_Method">
    <vt:lpwstr>Privileged</vt:lpwstr>
  </property>
  <property fmtid="{D5CDD505-2E9C-101B-9397-08002B2CF9AE}" pid="7" name="MSIP_Label_526cd327-f806-4fe6-bd83-ee274c8a0858_Name">
    <vt:lpwstr>Public</vt:lpwstr>
  </property>
  <property fmtid="{D5CDD505-2E9C-101B-9397-08002B2CF9AE}" pid="8" name="MSIP_Label_526cd327-f806-4fe6-bd83-ee274c8a0858_SiteId">
    <vt:lpwstr>7521acbc-a68c-41e5-a975-1cf83066dd19</vt:lpwstr>
  </property>
  <property fmtid="{D5CDD505-2E9C-101B-9397-08002B2CF9AE}" pid="9" name="MSIP_Label_526cd327-f806-4fe6-bd83-ee274c8a0858_ActionId">
    <vt:lpwstr>e5184ae2-1253-4b9a-afd4-cc73b466076b</vt:lpwstr>
  </property>
  <property fmtid="{D5CDD505-2E9C-101B-9397-08002B2CF9AE}" pid="10" name="MSIP_Label_526cd327-f806-4fe6-bd83-ee274c8a0858_ContentBits">
    <vt:lpwstr>0</vt:lpwstr>
  </property>
  <property fmtid="{D5CDD505-2E9C-101B-9397-08002B2CF9AE}" pid="11" name="MSIP_Label_526cd327-f806-4fe6-bd83-ee274c8a0858_Tag">
    <vt:lpwstr>10, 0, 1, 1</vt:lpwstr>
  </property>
</Properties>
</file>